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8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041B43-932A-420E-B447-E94F7DD6CEA9}" type="datetimeFigureOut">
              <a:rPr lang="en-US" smtClean="0"/>
              <a:t>10/15/2011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8BEFE-C949-4218-99CD-64E2A8252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653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mountains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8BEFE-C949-4218-99CD-64E2A8252DE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429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waterfall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8BEFE-C949-4218-99CD-64E2A8252DE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7364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wider river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8BEFE-C949-4218-99CD-64E2A8252DE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4241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</a:t>
            </a:r>
            <a:r>
              <a:rPr lang="en-US" baseline="0" dirty="0" smtClean="0"/>
              <a:t> mountainous region, </a:t>
            </a:r>
            <a:r>
              <a:rPr lang="en-US" baseline="0" smtClean="0"/>
              <a:t>on left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8BEFE-C949-4218-99CD-64E2A8252DE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790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8E7D-ACDE-4856-993F-DCEEAD2757A6}" type="datetimeFigureOut">
              <a:rPr lang="en-US" smtClean="0"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1D24-2CA5-4E5E-8A8A-F3CD79D8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607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8E7D-ACDE-4856-993F-DCEEAD2757A6}" type="datetimeFigureOut">
              <a:rPr lang="en-US" smtClean="0"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1D24-2CA5-4E5E-8A8A-F3CD79D8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555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8E7D-ACDE-4856-993F-DCEEAD2757A6}" type="datetimeFigureOut">
              <a:rPr lang="en-US" smtClean="0"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1D24-2CA5-4E5E-8A8A-F3CD79D8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967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8E7D-ACDE-4856-993F-DCEEAD2757A6}" type="datetimeFigureOut">
              <a:rPr lang="en-US" smtClean="0"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1D24-2CA5-4E5E-8A8A-F3CD79D8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955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8E7D-ACDE-4856-993F-DCEEAD2757A6}" type="datetimeFigureOut">
              <a:rPr lang="en-US" smtClean="0"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1D24-2CA5-4E5E-8A8A-F3CD79D8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184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8E7D-ACDE-4856-993F-DCEEAD2757A6}" type="datetimeFigureOut">
              <a:rPr lang="en-US" smtClean="0"/>
              <a:t>10/15/2011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1D24-2CA5-4E5E-8A8A-F3CD79D8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7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8E7D-ACDE-4856-993F-DCEEAD2757A6}" type="datetimeFigureOut">
              <a:rPr lang="en-US" smtClean="0"/>
              <a:t>10/15/2011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1D24-2CA5-4E5E-8A8A-F3CD79D8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705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8E7D-ACDE-4856-993F-DCEEAD2757A6}" type="datetimeFigureOut">
              <a:rPr lang="en-US" smtClean="0"/>
              <a:t>10/15/2011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1D24-2CA5-4E5E-8A8A-F3CD79D8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48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8E7D-ACDE-4856-993F-DCEEAD2757A6}" type="datetimeFigureOut">
              <a:rPr lang="en-US" smtClean="0"/>
              <a:t>10/15/2011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1D24-2CA5-4E5E-8A8A-F3CD79D8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517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8E7D-ACDE-4856-993F-DCEEAD2757A6}" type="datetimeFigureOut">
              <a:rPr lang="en-US" smtClean="0"/>
              <a:t>10/15/2011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1D24-2CA5-4E5E-8A8A-F3CD79D8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209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8E7D-ACDE-4856-993F-DCEEAD2757A6}" type="datetimeFigureOut">
              <a:rPr lang="en-US" smtClean="0"/>
              <a:t>10/15/2011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1D24-2CA5-4E5E-8A8A-F3CD79D8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2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98E7D-ACDE-4856-993F-DCEEAD2757A6}" type="datetimeFigureOut">
              <a:rPr lang="en-US" smtClean="0"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D1D24-2CA5-4E5E-8A8A-F3CD79D8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063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would be a better site for a hydroelectric dam?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Mountains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Coastal Plain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361" y="3124200"/>
            <a:ext cx="3886200" cy="2911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070" y="3151239"/>
            <a:ext cx="3881489" cy="2911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392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would be a better site for a hydroelectric dam?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234381"/>
            <a:ext cx="4334731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34381"/>
            <a:ext cx="3915811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358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would be a better site for a hydroelectric dam?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wider river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narrower river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14600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252" y="2514600"/>
            <a:ext cx="4043805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812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would be a better site for a hydroelectric dam?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667000"/>
            <a:ext cx="3886200" cy="2940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871" y="2788158"/>
            <a:ext cx="4236803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894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70</Words>
  <Application>Microsoft Office PowerPoint</Application>
  <PresentationFormat>On-screen Show (4:3)</PresentationFormat>
  <Paragraphs>16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Which would be a better site for a hydroelectric dam?</vt:lpstr>
      <vt:lpstr>Which would be a better site for a hydroelectric dam?</vt:lpstr>
      <vt:lpstr>Which would be a better site for a hydroelectric dam?</vt:lpstr>
      <vt:lpstr>Which would be a better site for a hydroelectric dam?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would be a better site for a hydroelectric dam?</dc:title>
  <dc:creator>Pamela</dc:creator>
  <cp:lastModifiedBy>Pamela</cp:lastModifiedBy>
  <cp:revision>2</cp:revision>
  <dcterms:created xsi:type="dcterms:W3CDTF">2011-10-15T15:08:02Z</dcterms:created>
  <dcterms:modified xsi:type="dcterms:W3CDTF">2011-10-15T15:22:08Z</dcterms:modified>
</cp:coreProperties>
</file>